
<file path=[Content_Types].xml><?xml version="1.0" encoding="utf-8"?>
<Types xmlns="http://schemas.openxmlformats.org/package/2006/content-types">
  <Override PartName="/ppt/tableStyles.xml" ContentType="application/vnd.openxmlformats-officedocument.presentationml.tableStyles+xml"/>
  <Override PartName="/ppt/slides/slide5.xml" ContentType="application/vnd.openxmlformats-officedocument.presentationml.slide+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6.xml" ContentType="application/vnd.openxmlformats-officedocument.presentationml.slideLayout+xml"/>
  <Override PartName="/ppt/slides/slide17.xml" ContentType="application/vnd.openxmlformats-officedocument.presentationml.slide+xml"/>
  <Default Extension="bin" ContentType="application/vnd.openxmlformats-officedocument.presentationml.printerSettings"/>
  <Override PartName="/ppt/presProps.xml" ContentType="application/vnd.openxmlformats-officedocument.presentationml.presProps+xml"/>
  <Default Extension="xlsx" ContentType="application/vnd.openxmlformats-officedocument.spreadsheetml.sheet"/>
  <Override PartName="/ppt/presentation.xml" ContentType="application/vnd.openxmlformats-officedocument.presentationml.slideshow.main+xml"/>
  <Default Extension="png" ContentType="image/png"/>
  <Override PartName="/ppt/notesMasters/notesMaster1.xml" ContentType="application/vnd.openxmlformats-officedocument.presentationml.notesMaster+xml"/>
  <Override PartName="/docProps/core.xml" ContentType="application/vnd.openxmlformats-package.core-properties+xml"/>
  <Override PartName="/ppt/slides/slide10.xml" ContentType="application/vnd.openxmlformats-officedocument.presentationml.slide+xml"/>
  <Override PartName="/ppt/slideLayouts/slideLayout1.xml" ContentType="application/vnd.openxmlformats-officedocument.presentationml.slideLayout+xml"/>
  <Override PartName="/ppt/slides/slide14.xml" ContentType="application/vnd.openxmlformats-officedocument.presentationml.slide+xml"/>
  <Override PartName="/ppt/notesSlides/notesSlide1.xml" ContentType="application/vnd.openxmlformats-officedocument.presentationml.notesSlide+xml"/>
  <Override PartName="/ppt/slides/slide6.xml" ContentType="application/vnd.openxmlformats-officedocument.presentationml.slide+xml"/>
  <Override PartName="/ppt/slideLayouts/slideLayout7.xml" ContentType="application/vnd.openxmlformats-officedocument.presentationml.slideLayout+xml"/>
  <Override PartName="/ppt/slides/slide18.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Layouts/slideLayout5.xml" ContentType="application/vnd.openxmlformats-officedocument.presentationml.slideLayout+xml"/>
  <Override PartName="/ppt/slides/slide16.xml" ContentType="application/vnd.openxmlformats-officedocument.presentationml.slide+xml"/>
  <Override PartName="/ppt/slides/slide8.xml" ContentType="application/vnd.openxmlformats-officedocument.presentationml.slide+xml"/>
  <Override PartName="/ppt/slideLayouts/slideLayout9.xml" ContentType="application/vnd.openxmlformats-officedocument.presentationml.slideLayout+xml"/>
  <Override PartName="/ppt/theme/theme1.xml" ContentType="application/vnd.openxmlformats-officedocument.theme+xml"/>
  <Override PartName="/ppt/slides/slide2.xml" ContentType="application/vnd.openxmlformats-officedocument.presentationml.slide+xml"/>
  <Override PartName="/ppt/slideLayouts/slideLayout3.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Masters/slideMaster1.xml" ContentType="application/vnd.openxmlformats-officedocument.presentationml.slideMaster+xml"/>
  <Default Extension="xml" ContentType="application/xml"/>
  <Default Extension="jpeg" ContentType="image/jpeg"/>
  <Default Extension="rels" ContentType="application/vnd.openxmlformats-package.relationships+xml"/>
  <Override PartName="/ppt/viewProps.xml" ContentType="application/vnd.openxmlformats-officedocument.presentationml.viewProps+xml"/>
  <Override PartName="/docProps/app.xml" ContentType="application/vnd.openxmlformats-officedocument.extended-properties+xml"/>
  <Override PartName="/ppt/slides/slide11.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Layouts/slideLayout4.xml" ContentType="application/vnd.openxmlformats-officedocument.presentationml.slideLayout+xml"/>
  <Override PartName="/ppt/theme/theme2.xml" ContentType="application/vnd.openxmlformats-officedocument.theme+xml"/>
  <Override PartName="/ppt/slides/slide9.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Layouts/slideLayout8.xml" ContentType="application/vnd.openxmlformats-officedocument.presentationml.slideLayout+xml"/>
  <Override PartName="/ppt/slideLayouts/slideLayout2.xml" ContentType="application/vnd.openxmlformats-officedocument.presentationml.slideLayout+xml"/>
  <Override PartName="/ppt/slides/slide13.xml" ContentType="application/vnd.openxmlformats-officedocument.presentationml.slide+xml"/>
  <Override PartName="/ppt/charts/chart1.xml" ContentType="application/vnd.openxmlformats-officedocument.drawingml.chart+xml"/>
  <Override PartName="/ppt/drawings/drawing1.xml" ContentType="application/vnd.openxmlformats-officedocument.drawingml.chartshap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60" r:id="rId1"/>
  </p:sldMasterIdLst>
  <p:notesMasterIdLst>
    <p:notesMasterId r:id="rId20"/>
  </p:notesMasterIdLst>
  <p:sldIdLst>
    <p:sldId id="263" r:id="rId2"/>
    <p:sldId id="264" r:id="rId3"/>
    <p:sldId id="265" r:id="rId4"/>
    <p:sldId id="266" r:id="rId5"/>
    <p:sldId id="267" r:id="rId6"/>
    <p:sldId id="268" r:id="rId7"/>
    <p:sldId id="269" r:id="rId8"/>
    <p:sldId id="270" r:id="rId9"/>
    <p:sldId id="273" r:id="rId10"/>
    <p:sldId id="271" r:id="rId11"/>
    <p:sldId id="272" r:id="rId12"/>
    <p:sldId id="274" r:id="rId13"/>
    <p:sldId id="283" r:id="rId14"/>
    <p:sldId id="284" r:id="rId15"/>
    <p:sldId id="287" r:id="rId16"/>
    <p:sldId id="289" r:id="rId17"/>
    <p:sldId id="290" r:id="rId18"/>
    <p:sldId id="291"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snapToGrid="0" snapToObjects="1">
      <p:cViewPr varScale="1">
        <p:scale>
          <a:sx n="86" d="100"/>
          <a:sy n="86" d="100"/>
        </p:scale>
        <p:origin x="-992" y="-1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9" Type="http://schemas.openxmlformats.org/officeDocument/2006/relationships/slide" Target="slides/slide18.xml"/><Relationship Id="rId20" Type="http://schemas.openxmlformats.org/officeDocument/2006/relationships/notesMaster" Target="notesMasters/notesMaster1.xml"/><Relationship Id="rId21" Type="http://schemas.openxmlformats.org/officeDocument/2006/relationships/printerSettings" Target="printerSettings/printerSettings1.bin"/><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8" Type="http://schemas.openxmlformats.org/officeDocument/2006/relationships/slide" Target="slides/slide1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 Id="rId2"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2"/>
  <c:chart>
    <c:plotArea>
      <c:layout/>
      <c:pieChart>
        <c:varyColors val="1"/>
        <c:firstSliceAng val="0"/>
      </c:pieChart>
    </c:plotArea>
    <c:legend>
      <c:legendPos val="r"/>
      <c:layout/>
    </c:legend>
    <c:plotVisOnly val="1"/>
  </c:chart>
  <c:txPr>
    <a:bodyPr/>
    <a:lstStyle/>
    <a:p>
      <a:pPr>
        <a:defRPr sz="1800"/>
      </a:pPr>
      <a:endParaRPr lang="en-US"/>
    </a:p>
  </c:txPr>
  <c:externalData r:id="rId1"/>
  <c:userShapes r:id="rId2"/>
</c:chartSpace>
</file>

<file path=ppt/drawings/_rels/drawing1.xml.rels><?xml version="1.0" encoding="UTF-8" standalone="yes"?>
<Relationships xmlns="http://schemas.openxmlformats.org/package/2006/relationships"><Relationship Id="rId1" Type="http://schemas.openxmlformats.org/officeDocument/2006/relationships/image" Target="../media/image10.png"/></Relationships>
</file>

<file path=ppt/drawings/drawing1.xml><?xml version="1.0" encoding="utf-8"?>
<c:userShapes xmlns:c="http://schemas.openxmlformats.org/drawingml/2006/chart">
  <cdr:relSizeAnchor xmlns:cdr="http://schemas.openxmlformats.org/drawingml/2006/chartDrawing">
    <cdr:from>
      <cdr:x>0.03061</cdr:x>
      <cdr:y>0.01684</cdr:y>
    </cdr:from>
    <cdr:to>
      <cdr:x>0.96939</cdr:x>
      <cdr:y>0.92599</cdr:y>
    </cdr:to>
    <cdr:pic>
      <cdr:nvPicPr>
        <cdr:cNvPr id="2" name="chart"/>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228600" y="76200"/>
          <a:ext cx="7010400" cy="4114799"/>
        </a:xfrm>
        <a:prstGeom xmlns:a="http://schemas.openxmlformats.org/drawingml/2006/main" prst="rect">
          <a:avLst/>
        </a:prstGeom>
      </cdr:spPr>
    </cdr:pic>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296327-EA63-3D48-B257-11C1FF811F12}" type="datetimeFigureOut">
              <a:rPr lang="en-US" smtClean="0"/>
              <a:pPr/>
              <a:t>3/10/10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9EAE45-7E43-674F-8F0E-4A42FFF94925}"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AFC77E6-09E9-4BAA-A865-13EFCB104F0A}" type="slidenum">
              <a:rPr lang="en-US" smtClean="0"/>
              <a:pPr/>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93776" y="3776472"/>
            <a:ext cx="7196328" cy="1470025"/>
          </a:xfrm>
        </p:spPr>
        <p:txBody>
          <a:bodyPr vert="horz" lIns="91440" tIns="45720" rIns="91440" bIns="45720" rtlCol="0" anchor="b" anchorCtr="0">
            <a:noAutofit/>
          </a:bodyPr>
          <a:lstStyle>
            <a:lvl1pPr algn="l"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493776" y="5257800"/>
            <a:ext cx="7196328" cy="987552"/>
          </a:xfrm>
        </p:spPr>
        <p:txBody>
          <a:bodyPr vert="horz" lIns="91440" tIns="45720" rIns="91440" bIns="45720" rtlCol="0" anchor="t" anchorCtr="0">
            <a:noAutofit/>
          </a:bodyPr>
          <a:lstStyle>
            <a:lvl1pPr marL="0" indent="0" algn="l" defTabSz="914400" rtl="0" eaLnBrk="1" latinLnBrk="0" hangingPunct="1">
              <a:spcBef>
                <a:spcPct val="0"/>
              </a:spcBef>
              <a:buFont typeface="Wingdings 2" pitchFamily="18" charset="2"/>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671537FD-E314-5848-B9EB-4422B7AFDB5C}" type="datetimeFigureOut">
              <a:rPr lang="en-US" smtClean="0"/>
              <a:pPr/>
              <a:t>3/10/10</a:t>
            </a:fld>
            <a:endParaRPr lang="en-US"/>
          </a:p>
        </p:txBody>
      </p:sp>
      <p:sp>
        <p:nvSpPr>
          <p:cNvPr id="5" name="Footer Placeholder 4"/>
          <p:cNvSpPr>
            <a:spLocks noGrp="1"/>
          </p:cNvSpPr>
          <p:nvPr>
            <p:ph type="ftr" sz="quarter" idx="11"/>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671537FD-E314-5848-B9EB-4422B7AFDB5C}" type="datetimeFigureOut">
              <a:rPr lang="en-US" smtClean="0"/>
              <a:pPr/>
              <a:t>3/10/10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Title Slide with Picture">
    <p:bg>
      <p:bgRef idx="1003">
        <a:schemeClr val="bg1"/>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496889" y="3774328"/>
            <a:ext cx="7199311" cy="1470025"/>
          </a:xfrm>
        </p:spPr>
        <p:txBody>
          <a:bodyPr anchor="b" anchorCtr="0"/>
          <a:lstStyle>
            <a:lvl1pPr algn="l">
              <a:defRPr sz="4800"/>
            </a:lvl1pPr>
          </a:lstStyle>
          <a:p>
            <a:r>
              <a:rPr lang="en-US" smtClean="0"/>
              <a:t>Click to edit Master title style</a:t>
            </a:r>
            <a:endParaRPr/>
          </a:p>
        </p:txBody>
      </p:sp>
      <p:sp>
        <p:nvSpPr>
          <p:cNvPr id="3" name="Subtitle 2"/>
          <p:cNvSpPr>
            <a:spLocks noGrp="1"/>
          </p:cNvSpPr>
          <p:nvPr>
            <p:ph type="subTitle" idx="1"/>
          </p:nvPr>
        </p:nvSpPr>
        <p:spPr>
          <a:xfrm>
            <a:off x="496888" y="5257800"/>
            <a:ext cx="7199312" cy="990600"/>
          </a:xfrm>
        </p:spPr>
        <p:txBody>
          <a:bodyPr vert="horz" lIns="91440" tIns="45720" rIns="91440" bIns="45720" rtlCol="0" anchor="t" anchorCtr="0">
            <a:noAutofit/>
          </a:bodyPr>
          <a:lstStyle>
            <a:lvl1pPr marL="0" indent="0" algn="l" defTabSz="914400" rtl="0" eaLnBrk="1" latinLnBrk="0" hangingPunct="1">
              <a:spcBef>
                <a:spcPct val="0"/>
              </a:spcBef>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671537FD-E314-5848-B9EB-4422B7AFDB5C}" type="datetimeFigureOut">
              <a:rPr lang="en-US" smtClean="0"/>
              <a:pPr/>
              <a:t>3/10/10</a:t>
            </a:fld>
            <a:endParaRPr lang="en-US"/>
          </a:p>
        </p:txBody>
      </p:sp>
      <p:sp>
        <p:nvSpPr>
          <p:cNvPr id="5" name="Footer Placeholder 4"/>
          <p:cNvSpPr>
            <a:spLocks noGrp="1"/>
          </p:cNvSpPr>
          <p:nvPr>
            <p:ph type="ftr" sz="quarter" idx="11"/>
          </p:nvPr>
        </p:nvSpPr>
        <p:spPr/>
        <p:txBody>
          <a:bodyPr/>
          <a:lstStyle/>
          <a:p>
            <a:endParaRPr lang="en-US"/>
          </a:p>
        </p:txBody>
      </p:sp>
      <p:sp>
        <p:nvSpPr>
          <p:cNvPr id="8" name="Picture Placeholder 7"/>
          <p:cNvSpPr>
            <a:spLocks noGrp="1"/>
          </p:cNvSpPr>
          <p:nvPr>
            <p:ph type="pic" sz="quarter" idx="12"/>
          </p:nvPr>
        </p:nvSpPr>
        <p:spPr>
          <a:xfrm rot="504148">
            <a:off x="4493544" y="555043"/>
            <a:ext cx="4142460" cy="3085398"/>
          </a:xfrm>
          <a:solidFill>
            <a:srgbClr val="FFFFFF">
              <a:shade val="85000"/>
            </a:srgbClr>
          </a:solidFill>
          <a:ln w="38100" cap="sq">
            <a:solidFill>
              <a:srgbClr val="FDFDFD"/>
            </a:solidFill>
            <a:miter lim="800000"/>
          </a:ln>
          <a:effectLst>
            <a:outerShdw blurRad="57150" dist="37500" dir="7560000" sy="98000" kx="110000" ky="200000" algn="tl" rotWithShape="0">
              <a:srgbClr val="000000">
                <a:alpha val="20000"/>
              </a:srgb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Click icon to add picture</a:t>
            </a:r>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5175" y="2236694"/>
            <a:ext cx="7612063" cy="1362075"/>
          </a:xfrm>
        </p:spPr>
        <p:txBody>
          <a:bodyPr vert="horz" lIns="91440" tIns="45720" rIns="91440" bIns="45720" rtlCol="0" anchor="b" anchorCtr="0">
            <a:noAutofit/>
          </a:bodyPr>
          <a:lst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765175" y="3617259"/>
            <a:ext cx="7612063" cy="1500187"/>
          </a:xfrm>
        </p:spPr>
        <p:txBody>
          <a:bodyPr vert="horz" lIns="91440" tIns="45720" rIns="91440" bIns="45720" rtlCol="0" anchor="t" anchorCtr="0">
            <a:noAutofit/>
          </a:bodyPr>
          <a:lstStyle>
            <a:lvl1pPr marL="0" indent="0" algn="ctr" defTabSz="914400" rtl="0" eaLnBrk="1" latinLnBrk="0" hangingPunct="1">
              <a:spcBef>
                <a:spcPct val="0"/>
              </a:spcBef>
              <a:buNone/>
              <a:defRPr sz="180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71537FD-E314-5848-B9EB-4422B7AFDB5C}" type="datetimeFigureOut">
              <a:rPr lang="en-US" smtClean="0"/>
              <a:pPr/>
              <a:t>3/10/10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5174" y="79468"/>
            <a:ext cx="7612063" cy="1417638"/>
          </a:xfrm>
        </p:spPr>
        <p:txBody>
          <a:bodyPr/>
          <a:lstStyle/>
          <a:p>
            <a:r>
              <a:rPr lang="en-US" smtClean="0"/>
              <a:t>Click to edit Master title style</a:t>
            </a:r>
            <a:endParaRPr/>
          </a:p>
        </p:txBody>
      </p:sp>
      <p:sp>
        <p:nvSpPr>
          <p:cNvPr id="3" name="Content Placeholder 2"/>
          <p:cNvSpPr>
            <a:spLocks noGrp="1"/>
          </p:cNvSpPr>
          <p:nvPr>
            <p:ph sz="half" idx="1"/>
          </p:nvPr>
        </p:nvSpPr>
        <p:spPr>
          <a:xfrm>
            <a:off x="765175" y="2084388"/>
            <a:ext cx="3657600" cy="4183062"/>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719637" y="2084388"/>
            <a:ext cx="3657600" cy="4183062"/>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671537FD-E314-5848-B9EB-4422B7AFDB5C}" type="datetimeFigureOut">
              <a:rPr lang="en-US" smtClean="0"/>
              <a:pPr/>
              <a:t>3/10/10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5174" y="79468"/>
            <a:ext cx="7612063" cy="1417638"/>
          </a:xfrm>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765174" y="1687512"/>
            <a:ext cx="3657600" cy="903288"/>
          </a:xfrm>
        </p:spPr>
        <p:txBody>
          <a:bodyPr anchor="ctr" anchorCtr="0">
            <a:noAutofit/>
          </a:bodyPr>
          <a:lstStyle>
            <a:lvl1pPr marL="0" indent="0" algn="ctr">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65174" y="2649071"/>
            <a:ext cx="3657600" cy="3608293"/>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719637" y="1687512"/>
            <a:ext cx="3657600" cy="903288"/>
          </a:xfrm>
        </p:spPr>
        <p:txBody>
          <a:bodyPr anchor="ctr" anchorCtr="0">
            <a:noAutofit/>
          </a:bodyPr>
          <a:lstStyle>
            <a:lvl1pPr marL="0" indent="0" algn="ctr">
              <a:spcBef>
                <a:spcPts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19637" y="2649071"/>
            <a:ext cx="3657600" cy="3608293"/>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671537FD-E314-5848-B9EB-4422B7AFDB5C}" type="datetimeFigureOut">
              <a:rPr lang="en-US" smtClean="0"/>
              <a:pPr/>
              <a:t>3/10/10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671537FD-E314-5848-B9EB-4422B7AFDB5C}" type="datetimeFigureOut">
              <a:rPr lang="en-US" smtClean="0"/>
              <a:pPr/>
              <a:t>3/10/10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bg>
      <p:bgRef idx="1001">
        <a:schemeClr val="bg1"/>
      </p:bgRef>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1537FD-E314-5848-B9EB-4422B7AFDB5C}" type="datetimeFigureOut">
              <a:rPr lang="en-US" smtClean="0"/>
              <a:pPr/>
              <a:t>3/10/10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01D5B84-E374-B449-92CD-5EEAB081CFD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8946" y="381000"/>
            <a:ext cx="3250360" cy="1631950"/>
          </a:xfrm>
        </p:spPr>
        <p:txBody>
          <a:bodyPr anchor="b"/>
          <a:lstStyle>
            <a:lvl1pPr algn="ctr">
              <a:defRPr sz="3600" b="0"/>
            </a:lvl1pPr>
          </a:lstStyle>
          <a:p>
            <a:r>
              <a:rPr lang="en-US" smtClean="0"/>
              <a:t>Click to edit Master title style</a:t>
            </a:r>
            <a:endParaRPr/>
          </a:p>
        </p:txBody>
      </p:sp>
      <p:sp>
        <p:nvSpPr>
          <p:cNvPr id="3" name="Content Placeholder 2"/>
          <p:cNvSpPr>
            <a:spLocks noGrp="1"/>
          </p:cNvSpPr>
          <p:nvPr>
            <p:ph idx="1"/>
          </p:nvPr>
        </p:nvSpPr>
        <p:spPr>
          <a:xfrm>
            <a:off x="4495800" y="381000"/>
            <a:ext cx="4149725" cy="5886450"/>
          </a:xfrm>
        </p:spPr>
        <p:txBody>
          <a:bodyPr>
            <a:normAutofit/>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608946" y="2084389"/>
            <a:ext cx="3250360" cy="3935412"/>
          </a:xfrm>
        </p:spPr>
        <p:txBody>
          <a:bodyPr vert="horz" lIns="91440" tIns="45720" rIns="91440" bIns="45720" rtlCol="0" anchor="t" anchorCtr="0">
            <a:noAutofit/>
          </a:bodyPr>
          <a:lstStyle>
            <a:lvl1pPr marL="0" indent="0" algn="ctr" defTabSz="914400" rtl="0" eaLnBrk="1" latinLnBrk="0" hangingPunct="1">
              <a:spcBef>
                <a:spcPct val="0"/>
              </a:spcBef>
              <a:buNone/>
              <a:defRPr sz="1800" b="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495800" y="6356350"/>
            <a:ext cx="1143000" cy="365125"/>
          </a:xfrm>
        </p:spPr>
        <p:txBody>
          <a:bodyPr/>
          <a:lstStyle>
            <a:lvl1pPr algn="l">
              <a:defRPr/>
            </a:lvl1pPr>
          </a:lstStyle>
          <a:p>
            <a:fld id="{671537FD-E314-5848-B9EB-4422B7AFDB5C}" type="datetimeFigureOut">
              <a:rPr lang="en-US" smtClean="0"/>
              <a:pPr/>
              <a:t>3/10/10</a:t>
            </a:fld>
            <a:endParaRPr lang="en-US"/>
          </a:p>
        </p:txBody>
      </p:sp>
      <p:sp>
        <p:nvSpPr>
          <p:cNvPr id="6" name="Footer Placeholder 5"/>
          <p:cNvSpPr>
            <a:spLocks noGrp="1"/>
          </p:cNvSpPr>
          <p:nvPr>
            <p:ph type="ftr" sz="quarter" idx="11"/>
          </p:nvPr>
        </p:nvSpPr>
        <p:spPr>
          <a:xfrm>
            <a:off x="5791200" y="6356350"/>
            <a:ext cx="2895600" cy="365125"/>
          </a:xfrm>
        </p:spPr>
        <p:txBody>
          <a:bodyPr/>
          <a:lstStyle>
            <a:lvl1pPr algn="r">
              <a:defRPr/>
            </a:lvl1pPr>
          </a:lstStyle>
          <a:p>
            <a:endParaRPr lang="en-US"/>
          </a:p>
        </p:txBody>
      </p:sp>
      <p:sp>
        <p:nvSpPr>
          <p:cNvPr id="7" name="Slide Number Placeholder 6"/>
          <p:cNvSpPr>
            <a:spLocks noGrp="1"/>
          </p:cNvSpPr>
          <p:nvPr>
            <p:ph type="sldNum" sz="quarter" idx="12"/>
          </p:nvPr>
        </p:nvSpPr>
        <p:spPr>
          <a:xfrm>
            <a:off x="1967426" y="6356350"/>
            <a:ext cx="533400" cy="365125"/>
          </a:xfrm>
        </p:spPr>
        <p:txBody>
          <a:bodyPr/>
          <a:lstStyle>
            <a:lvl1pPr>
              <a:defRPr>
                <a:solidFill>
                  <a:schemeClr val="tx2"/>
                </a:solidFill>
              </a:defRPr>
            </a:lvl1pPr>
          </a:lstStyle>
          <a:p>
            <a:fld id="{A01D5B84-E374-B449-92CD-5EEAB081CFD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5175" y="4267200"/>
            <a:ext cx="7612063" cy="1100138"/>
          </a:xfrm>
        </p:spPr>
        <p:txBody>
          <a:bodyPr anchor="b"/>
          <a:lstStyle>
            <a:lvl1pPr algn="ctr">
              <a:defRPr sz="4400" b="0">
                <a:solidFill>
                  <a:schemeClr val="bg1"/>
                </a:solidFill>
                <a:effectLst>
                  <a:outerShdw blurRad="63500" dist="50800" dir="2700000" algn="tl" rotWithShape="0">
                    <a:prstClr val="black">
                      <a:alpha val="50000"/>
                    </a:prstClr>
                  </a:outerShdw>
                </a:effectLst>
              </a:defRPr>
            </a:lvl1pPr>
          </a:lstStyle>
          <a:p>
            <a:r>
              <a:rPr lang="en-US" smtClean="0"/>
              <a:t>Click to edit Master title style</a:t>
            </a:r>
            <a:endParaRPr/>
          </a:p>
        </p:txBody>
      </p:sp>
      <p:sp>
        <p:nvSpPr>
          <p:cNvPr id="3" name="Picture Placeholder 2"/>
          <p:cNvSpPr>
            <a:spLocks noGrp="1"/>
          </p:cNvSpPr>
          <p:nvPr>
            <p:ph type="pic" idx="1"/>
          </p:nvPr>
        </p:nvSpPr>
        <p:spPr>
          <a:xfrm rot="21414040">
            <a:off x="1779080" y="450465"/>
            <a:ext cx="5486400" cy="3626214"/>
          </a:xfrm>
          <a:solidFill>
            <a:srgbClr val="FFFFFF">
              <a:shade val="85000"/>
            </a:srgbClr>
          </a:solidFill>
          <a:ln w="38100" cap="sq">
            <a:solidFill>
              <a:srgbClr val="FDFDFD"/>
            </a:solidFill>
            <a:miter lim="800000"/>
          </a:ln>
          <a:effectLst>
            <a:outerShdw blurRad="88900" dist="25400" dir="54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vert="horz" lIns="91440" tIns="45720" rIns="91440" bIns="45720" rtlCol="0">
            <a:normAutofit/>
          </a:bodyPr>
          <a:lstStyle>
            <a:lvl1pPr marL="342900" indent="-342900" algn="l" defTabSz="914400" rtl="0" eaLnBrk="1" latinLnBrk="0" hangingPunct="1">
              <a:spcBef>
                <a:spcPts val="2000"/>
              </a:spcBef>
              <a:buFont typeface="Wingdings 2" pitchFamily="18" charset="2"/>
              <a:buNone/>
              <a:defRPr sz="1800" kern="1200">
                <a:solidFill>
                  <a:schemeClr val="bg1"/>
                </a:solidFill>
                <a:effectLst>
                  <a:outerShdw blurRad="63500" dist="50800" dir="2700000" algn="tl" rotWithShape="0">
                    <a:prstClr val="black">
                      <a:alpha val="50000"/>
                    </a:prst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765175" y="5443538"/>
            <a:ext cx="7612063" cy="804862"/>
          </a:xfrm>
        </p:spPr>
        <p:txBody>
          <a:bodyPr>
            <a:normAutofit/>
          </a:bodyPr>
          <a:lstStyle>
            <a:lvl1pPr marL="0" indent="0" algn="ctr">
              <a:spcBef>
                <a:spcPts val="300"/>
              </a:spcBef>
              <a:buNone/>
              <a:defRPr sz="1800">
                <a:effectLst>
                  <a:outerShdw blurRad="63500" dist="50800" dir="2700000" algn="tl" rotWithShape="0">
                    <a:prstClr val="black">
                      <a:alpha val="50000"/>
                    </a:prstClr>
                  </a:outerShdw>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1537FD-E314-5848-B9EB-4422B7AFDB5C}" type="datetimeFigureOut">
              <a:rPr lang="en-US" smtClean="0"/>
              <a:pPr/>
              <a:t>3/10/10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Pictures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8946" y="381000"/>
            <a:ext cx="3250360" cy="1631950"/>
          </a:xfrm>
        </p:spPr>
        <p:txBody>
          <a:bodyPr anchor="b"/>
          <a:lstStyle>
            <a:lvl1pPr algn="ctr">
              <a:defRPr sz="3600" b="0"/>
            </a:lvl1pPr>
          </a:lstStyle>
          <a:p>
            <a:r>
              <a:rPr lang="en-US" smtClean="0"/>
              <a:t>Click to edit Master title style</a:t>
            </a:r>
            <a:endParaRPr/>
          </a:p>
        </p:txBody>
      </p:sp>
      <p:sp>
        <p:nvSpPr>
          <p:cNvPr id="4" name="Text Placeholder 3"/>
          <p:cNvSpPr>
            <a:spLocks noGrp="1"/>
          </p:cNvSpPr>
          <p:nvPr>
            <p:ph type="body" sz="half" idx="2"/>
          </p:nvPr>
        </p:nvSpPr>
        <p:spPr>
          <a:xfrm>
            <a:off x="608946" y="2084389"/>
            <a:ext cx="3250360" cy="3935412"/>
          </a:xfrm>
        </p:spPr>
        <p:txBody>
          <a:bodyPr vert="horz" lIns="91440" tIns="45720" rIns="91440" bIns="45720" rtlCol="0" anchor="t" anchorCtr="0">
            <a:noAutofit/>
          </a:bodyPr>
          <a:lstStyle>
            <a:lvl1pPr marL="0" indent="0" algn="ctr" defTabSz="914400" rtl="0" eaLnBrk="1" latinLnBrk="0" hangingPunct="1">
              <a:spcBef>
                <a:spcPct val="0"/>
              </a:spcBef>
              <a:buNone/>
              <a:defRPr sz="1800" b="0" kern="1200">
                <a:solidFill>
                  <a:schemeClr val="tx2"/>
                </a:solidFill>
                <a:effectLst>
                  <a:outerShdw blurRad="50800" dist="25400" dir="2700000" algn="tl" rotWithShape="0">
                    <a:schemeClr val="bg1">
                      <a:alpha val="40000"/>
                    </a:schemeClr>
                  </a:outerShdw>
                </a:effectLst>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495800" y="6356350"/>
            <a:ext cx="1143000" cy="365125"/>
          </a:xfrm>
        </p:spPr>
        <p:txBody>
          <a:bodyPr/>
          <a:lstStyle>
            <a:lvl1pPr algn="l">
              <a:defRPr/>
            </a:lvl1pPr>
          </a:lstStyle>
          <a:p>
            <a:fld id="{671537FD-E314-5848-B9EB-4422B7AFDB5C}" type="datetimeFigureOut">
              <a:rPr lang="en-US" smtClean="0"/>
              <a:pPr/>
              <a:t>3/10/10</a:t>
            </a:fld>
            <a:endParaRPr lang="en-US"/>
          </a:p>
        </p:txBody>
      </p:sp>
      <p:sp>
        <p:nvSpPr>
          <p:cNvPr id="6" name="Footer Placeholder 5"/>
          <p:cNvSpPr>
            <a:spLocks noGrp="1"/>
          </p:cNvSpPr>
          <p:nvPr>
            <p:ph type="ftr" sz="quarter" idx="11"/>
          </p:nvPr>
        </p:nvSpPr>
        <p:spPr>
          <a:xfrm>
            <a:off x="5791200" y="6356350"/>
            <a:ext cx="2895600" cy="365125"/>
          </a:xfrm>
        </p:spPr>
        <p:txBody>
          <a:bodyPr/>
          <a:lstStyle>
            <a:lvl1pPr algn="r">
              <a:defRPr/>
            </a:lvl1pPr>
          </a:lstStyle>
          <a:p>
            <a:endParaRPr lang="en-US"/>
          </a:p>
        </p:txBody>
      </p:sp>
      <p:sp>
        <p:nvSpPr>
          <p:cNvPr id="7" name="Slide Number Placeholder 6"/>
          <p:cNvSpPr>
            <a:spLocks noGrp="1"/>
          </p:cNvSpPr>
          <p:nvPr>
            <p:ph type="sldNum" sz="quarter" idx="12"/>
          </p:nvPr>
        </p:nvSpPr>
        <p:spPr>
          <a:xfrm>
            <a:off x="1967426" y="6356350"/>
            <a:ext cx="533400" cy="365125"/>
          </a:xfrm>
        </p:spPr>
        <p:txBody>
          <a:bodyPr/>
          <a:lstStyle>
            <a:lvl1pPr>
              <a:defRPr>
                <a:solidFill>
                  <a:schemeClr val="tx2"/>
                </a:solidFill>
              </a:defRPr>
            </a:lvl1pPr>
          </a:lstStyle>
          <a:p>
            <a:fld id="{A01D5B84-E374-B449-92CD-5EEAB081CFDD}" type="slidenum">
              <a:rPr lang="en-US" smtClean="0"/>
              <a:pPr/>
              <a:t>‹#›</a:t>
            </a:fld>
            <a:endParaRPr lang="en-US"/>
          </a:p>
        </p:txBody>
      </p:sp>
      <p:sp>
        <p:nvSpPr>
          <p:cNvPr id="9" name="Picture Placeholder 7"/>
          <p:cNvSpPr>
            <a:spLocks noGrp="1"/>
          </p:cNvSpPr>
          <p:nvPr>
            <p:ph type="pic" sz="quarter" idx="14"/>
          </p:nvPr>
        </p:nvSpPr>
        <p:spPr>
          <a:xfrm rot="307655">
            <a:off x="4082874" y="3187732"/>
            <a:ext cx="4141140" cy="2881378"/>
          </a:xfrm>
          <a:solidFill>
            <a:srgbClr val="FFFFFF">
              <a:shade val="85000"/>
            </a:srgbClr>
          </a:solidFill>
          <a:ln w="38100" cap="sq">
            <a:solidFill>
              <a:srgbClr val="FDFDFD"/>
            </a:solidFill>
            <a:miter lim="800000"/>
          </a:ln>
          <a:effectLst>
            <a:outerShdw blurRad="88900" dist="25400" dir="72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Click icon to add picture</a:t>
            </a:r>
            <a:endParaRPr/>
          </a:p>
        </p:txBody>
      </p:sp>
      <p:sp>
        <p:nvSpPr>
          <p:cNvPr id="8" name="Picture Placeholder 7"/>
          <p:cNvSpPr>
            <a:spLocks noGrp="1"/>
          </p:cNvSpPr>
          <p:nvPr>
            <p:ph type="pic" sz="quarter" idx="13"/>
          </p:nvPr>
        </p:nvSpPr>
        <p:spPr>
          <a:xfrm rot="21414752">
            <a:off x="4623469" y="338031"/>
            <a:ext cx="4141140" cy="2881378"/>
          </a:xfrm>
          <a:solidFill>
            <a:srgbClr val="FFFFFF">
              <a:shade val="85000"/>
            </a:srgbClr>
          </a:solidFill>
          <a:ln w="38100" cap="sq">
            <a:solidFill>
              <a:srgbClr val="FDFDFD"/>
            </a:solidFill>
            <a:miter lim="800000"/>
          </a:ln>
          <a:effectLst>
            <a:outerShdw blurRad="88900" dist="25400" dir="5400000" sx="101000" sy="101000" algn="t" rotWithShape="0">
              <a:prstClr val="black">
                <a:alpha val="50000"/>
              </a:prstClr>
            </a:outerShdw>
          </a:effectLst>
          <a:scene3d>
            <a:camera prst="orthographicFront"/>
            <a:lightRig rig="twoPt" dir="t">
              <a:rot lat="0" lon="0" rev="7200000"/>
            </a:lightRig>
          </a:scene3d>
          <a:sp3d prstMaterial="matte">
            <a:bevelT w="22860" h="12700"/>
            <a:contourClr>
              <a:srgbClr val="FFFFFF"/>
            </a:contourClr>
          </a:sp3d>
        </p:spPr>
        <p:txBody>
          <a:bodyPr>
            <a:normAutofit/>
          </a:bodyPr>
          <a:lstStyle>
            <a:lvl1pPr>
              <a:buNone/>
              <a:defRPr sz="1800"/>
            </a:lvl1pPr>
          </a:lstStyle>
          <a:p>
            <a:r>
              <a:rPr lang="en-US" smtClean="0"/>
              <a:t>Click icon to add picture</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671537FD-E314-5848-B9EB-4422B7AFDB5C}" type="datetimeFigureOut">
              <a:rPr lang="en-US" smtClean="0"/>
              <a:pPr/>
              <a:t>3/10/10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0" y="457200"/>
            <a:ext cx="1497106" cy="581025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496888" y="457200"/>
            <a:ext cx="6513511" cy="5810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671537FD-E314-5848-B9EB-4422B7AFDB5C}" type="datetimeFigureOut">
              <a:rPr lang="en-US" smtClean="0"/>
              <a:pPr/>
              <a:t>3/10/10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01D5B84-E374-B449-92CD-5EEAB081CFD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5174" y="79468"/>
            <a:ext cx="7612063" cy="1417638"/>
          </a:xfrm>
          <a:prstGeom prst="rect">
            <a:avLst/>
          </a:prstGeom>
        </p:spPr>
        <p:txBody>
          <a:bodyPr vert="horz" lIns="91440" tIns="45720" rIns="91440" bIns="45720" rtlCol="0" anchor="ctr" anchorCtr="0">
            <a:noAutofit/>
          </a:bodyPr>
          <a:lstStyle/>
          <a:p>
            <a:r>
              <a:rPr lang="en-US" smtClean="0"/>
              <a:t>Click to edit Master title style</a:t>
            </a:r>
            <a:endParaRPr/>
          </a:p>
        </p:txBody>
      </p:sp>
      <p:sp>
        <p:nvSpPr>
          <p:cNvPr id="3" name="Text Placeholder 2"/>
          <p:cNvSpPr>
            <a:spLocks noGrp="1"/>
          </p:cNvSpPr>
          <p:nvPr>
            <p:ph type="body" idx="1"/>
          </p:nvPr>
        </p:nvSpPr>
        <p:spPr>
          <a:xfrm>
            <a:off x="765175" y="2070846"/>
            <a:ext cx="7612064" cy="418203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0" anchor="ctr"/>
          <a:lstStyle>
            <a:lvl1pPr algn="r">
              <a:defRPr sz="1200">
                <a:solidFill>
                  <a:schemeClr val="bg1"/>
                </a:solidFill>
              </a:defRPr>
            </a:lvl1pPr>
          </a:lstStyle>
          <a:p>
            <a:fld id="{671537FD-E314-5848-B9EB-4422B7AFDB5C}" type="datetimeFigureOut">
              <a:rPr lang="en-US" smtClean="0"/>
              <a:pPr/>
              <a:t>3/10/10</a:t>
            </a:fld>
            <a:endParaRPr lang="en-US"/>
          </a:p>
        </p:txBody>
      </p:sp>
      <p:sp>
        <p:nvSpPr>
          <p:cNvPr id="5" name="Footer Placeholder 4"/>
          <p:cNvSpPr>
            <a:spLocks noGrp="1"/>
          </p:cNvSpPr>
          <p:nvPr>
            <p:ph type="ftr" sz="quarter" idx="3"/>
          </p:nvPr>
        </p:nvSpPr>
        <p:spPr>
          <a:xfrm>
            <a:off x="443753" y="6356350"/>
            <a:ext cx="2895600"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4305300" y="6356350"/>
            <a:ext cx="533400" cy="365125"/>
          </a:xfrm>
          <a:prstGeom prst="rect">
            <a:avLst/>
          </a:prstGeom>
        </p:spPr>
        <p:txBody>
          <a:bodyPr vert="horz" lIns="91440" tIns="45720" rIns="91440" bIns="45720" rtlCol="0" anchor="ctr"/>
          <a:lstStyle>
            <a:lvl1pPr algn="ctr">
              <a:defRPr sz="1200">
                <a:solidFill>
                  <a:schemeClr val="bg1"/>
                </a:solidFill>
              </a:defRPr>
            </a:lvl1pPr>
          </a:lstStyle>
          <a:p>
            <a:fld id="{A01D5B84-E374-B449-92CD-5EEAB081CFD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defTabSz="914400" rtl="0" eaLnBrk="1" latinLnBrk="0" hangingPunct="1">
        <a:spcBef>
          <a:spcPct val="0"/>
        </a:spcBef>
        <a:buNone/>
        <a:defRPr sz="4800" kern="1200">
          <a:solidFill>
            <a:schemeClr val="tx2"/>
          </a:solidFill>
          <a:effectLst>
            <a:outerShdw blurRad="50800" dist="25400" dir="2700000" algn="tl" rotWithShape="0">
              <a:schemeClr val="bg1">
                <a:alpha val="40000"/>
              </a:schemeClr>
            </a:outerShdw>
          </a:effectLst>
          <a:latin typeface="+mj-lt"/>
          <a:ea typeface="+mj-ea"/>
          <a:cs typeface="+mj-cs"/>
        </a:defRPr>
      </a:lvl1pPr>
    </p:titleStyle>
    <p:bodyStyle>
      <a:lvl1pPr marL="342900" indent="-342900" algn="l" defTabSz="914400" rtl="0" eaLnBrk="1" latinLnBrk="0" hangingPunct="1">
        <a:spcBef>
          <a:spcPts val="2000"/>
        </a:spcBef>
        <a:buFont typeface="Wingdings 2" pitchFamily="18" charset="2"/>
        <a:buChar char=""/>
        <a:defRPr sz="2400" kern="1200">
          <a:solidFill>
            <a:schemeClr val="bg1"/>
          </a:solidFill>
          <a:effectLst>
            <a:outerShdw blurRad="63500" dist="50800" dir="2700000" algn="tl" rotWithShape="0">
              <a:prstClr val="black">
                <a:alpha val="50000"/>
              </a:prstClr>
            </a:outerShdw>
          </a:effectLst>
          <a:latin typeface="+mn-lt"/>
          <a:ea typeface="+mn-ea"/>
          <a:cs typeface="+mn-cs"/>
        </a:defRPr>
      </a:lvl1pPr>
      <a:lvl2pPr marL="685800" indent="-336550" algn="l" defTabSz="914400" rtl="0" eaLnBrk="1" latinLnBrk="0" hangingPunct="1">
        <a:spcBef>
          <a:spcPts val="600"/>
        </a:spcBef>
        <a:buFont typeface="Wingdings 2" pitchFamily="18" charset="2"/>
        <a:buChar char=""/>
        <a:defRPr sz="2200" kern="1200">
          <a:solidFill>
            <a:schemeClr val="bg1"/>
          </a:solidFill>
          <a:effectLst>
            <a:outerShdw blurRad="63500" dist="50800" dir="2700000" algn="tl" rotWithShape="0">
              <a:prstClr val="black">
                <a:alpha val="50000"/>
              </a:prstClr>
            </a:outerShdw>
          </a:effectLst>
          <a:latin typeface="+mn-lt"/>
          <a:ea typeface="+mn-ea"/>
          <a:cs typeface="+mn-cs"/>
        </a:defRPr>
      </a:lvl2pPr>
      <a:lvl3pPr marL="1035050" indent="-349250" algn="l" defTabSz="914400" rtl="0" eaLnBrk="1" latinLnBrk="0" hangingPunct="1">
        <a:spcBef>
          <a:spcPts val="600"/>
        </a:spcBef>
        <a:buFont typeface="Wingdings 2" pitchFamily="18" charset="2"/>
        <a:buChar char=""/>
        <a:defRPr sz="2000" kern="1200">
          <a:solidFill>
            <a:schemeClr val="bg1"/>
          </a:solidFill>
          <a:effectLst>
            <a:outerShdw blurRad="63500" dist="50800" dir="2700000" algn="tl" rotWithShape="0">
              <a:prstClr val="black">
                <a:alpha val="50000"/>
              </a:prstClr>
            </a:outerShdw>
          </a:effectLst>
          <a:latin typeface="+mn-lt"/>
          <a:ea typeface="+mn-ea"/>
          <a:cs typeface="+mn-cs"/>
        </a:defRPr>
      </a:lvl3pPr>
      <a:lvl4pPr marL="1371600" indent="-3365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4pPr>
      <a:lvl5pPr marL="1720850" indent="-349250" algn="l" defTabSz="914400" rtl="0" eaLnBrk="1" latinLnBrk="0" hangingPunct="1">
        <a:spcBef>
          <a:spcPts val="600"/>
        </a:spcBef>
        <a:buFont typeface="Wingdings 2" pitchFamily="18" charset="2"/>
        <a:buChar char=""/>
        <a:defRPr sz="1800" kern="1200">
          <a:solidFill>
            <a:schemeClr val="bg1"/>
          </a:solidFill>
          <a:effectLst>
            <a:outerShdw blurRad="63500" dist="50800" dir="2700000" algn="tl" rotWithShape="0">
              <a:prstClr val="black">
                <a:alpha val="50000"/>
              </a:prstClr>
            </a:out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493775" y="3478453"/>
            <a:ext cx="8065781" cy="1970499"/>
          </a:xfrm>
        </p:spPr>
        <p:txBody>
          <a:bodyPr>
            <a:noAutofit/>
          </a:bodyPr>
          <a:lstStyle/>
          <a:p>
            <a:pPr algn="ctr"/>
            <a:r>
              <a:rPr lang="en-US" sz="6000" dirty="0" smtClean="0"/>
              <a:t>Energy</a:t>
            </a:r>
            <a:br>
              <a:rPr lang="en-US" sz="6000" dirty="0" smtClean="0"/>
            </a:br>
            <a:r>
              <a:rPr lang="en-US" sz="6000" dirty="0" smtClean="0"/>
              <a:t>Conservation</a:t>
            </a:r>
            <a:endParaRPr lang="en-US" sz="6000" dirty="0"/>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do we need to conserve energy?</a:t>
            </a:r>
            <a:endParaRPr lang="en-US" dirty="0"/>
          </a:p>
        </p:txBody>
      </p:sp>
      <p:sp>
        <p:nvSpPr>
          <p:cNvPr id="3" name="Content Placeholder 2"/>
          <p:cNvSpPr>
            <a:spLocks noGrp="1"/>
          </p:cNvSpPr>
          <p:nvPr>
            <p:ph idx="1"/>
          </p:nvPr>
        </p:nvSpPr>
        <p:spPr/>
        <p:txBody>
          <a:bodyPr/>
          <a:lstStyle/>
          <a:p>
            <a:pPr>
              <a:buNone/>
            </a:pPr>
            <a:r>
              <a:rPr lang="en-US" sz="3200" dirty="0" smtClean="0"/>
              <a:t>We need to save energy because the primary energy sources we depend on cannot be replaced.</a:t>
            </a:r>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691542" y="79468"/>
            <a:ext cx="7904829" cy="1417638"/>
          </a:xfrm>
        </p:spPr>
        <p:txBody>
          <a:bodyPr/>
          <a:lstStyle/>
          <a:p>
            <a:r>
              <a:rPr lang="en-US" dirty="0" smtClean="0"/>
              <a:t>Energy Usage Chart</a:t>
            </a:r>
            <a:endParaRPr lang="en-US" dirty="0"/>
          </a:p>
        </p:txBody>
      </p:sp>
      <p:graphicFrame>
        <p:nvGraphicFramePr>
          <p:cNvPr id="5" name="Content Placeholder 4"/>
          <p:cNvGraphicFramePr>
            <a:graphicFrameLocks noGrp="1"/>
          </p:cNvGraphicFramePr>
          <p:nvPr>
            <p:ph idx="1"/>
          </p:nvPr>
        </p:nvGraphicFramePr>
        <p:xfrm>
          <a:off x="368153" y="1676400"/>
          <a:ext cx="8522742" cy="493083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Energy Conservation</a:t>
            </a:r>
            <a:br>
              <a:rPr lang="en-US" dirty="0" smtClean="0"/>
            </a:br>
            <a:r>
              <a:rPr lang="en-US" dirty="0" smtClean="0"/>
              <a:t>In the Kitchen</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 the </a:t>
            </a:r>
            <a:r>
              <a:rPr lang="en-US" dirty="0" err="1" smtClean="0"/>
              <a:t>Cooktop</a:t>
            </a:r>
            <a:endParaRPr lang="en-US" dirty="0"/>
          </a:p>
        </p:txBody>
      </p:sp>
      <p:sp>
        <p:nvSpPr>
          <p:cNvPr id="3" name="Content Placeholder 2"/>
          <p:cNvSpPr>
            <a:spLocks noGrp="1"/>
          </p:cNvSpPr>
          <p:nvPr>
            <p:ph idx="1"/>
          </p:nvPr>
        </p:nvSpPr>
        <p:spPr>
          <a:xfrm>
            <a:off x="0" y="1600200"/>
            <a:ext cx="9144000" cy="5257800"/>
          </a:xfrm>
        </p:spPr>
        <p:txBody>
          <a:bodyPr>
            <a:noAutofit/>
          </a:bodyPr>
          <a:lstStyle/>
          <a:p>
            <a:pPr marL="779526" indent="-742950">
              <a:buFont typeface="+mj-lt"/>
              <a:buAutoNum type="arabicPeriod"/>
            </a:pPr>
            <a:r>
              <a:rPr lang="en-US" dirty="0" smtClean="0"/>
              <a:t>Blue is better!  Watch </a:t>
            </a:r>
            <a:r>
              <a:rPr lang="en-US" smtClean="0"/>
              <a:t>the </a:t>
            </a:r>
            <a:r>
              <a:rPr lang="en-US" smtClean="0"/>
              <a:t>flame, </a:t>
            </a:r>
            <a:r>
              <a:rPr lang="en-US" dirty="0" smtClean="0"/>
              <a:t>if it's burning more yellow than blue, it’s not burning efficiently. Consult the manual or contact the manufacturer for calibration information.</a:t>
            </a:r>
          </a:p>
          <a:p>
            <a:pPr marL="779526" indent="-742950">
              <a:buFont typeface="+mj-lt"/>
              <a:buAutoNum type="arabicPeriod"/>
            </a:pPr>
            <a:r>
              <a:rPr lang="en-US" dirty="0" smtClean="0"/>
              <a:t>Put a lid on it!  This will bring the contents up to temperature more rapidly, leading to shorter cooking times.</a:t>
            </a:r>
          </a:p>
          <a:p>
            <a:pPr marL="779526" indent="-742950">
              <a:buFont typeface="+mj-lt"/>
              <a:buAutoNum type="arabicPeriod"/>
            </a:pPr>
            <a:r>
              <a:rPr lang="en-US" dirty="0" smtClean="0"/>
              <a:t>Keep it clean!  Clean out the area under the burners frequently, dirt will absorb heat that could otherwise your food. </a:t>
            </a:r>
          </a:p>
          <a:p>
            <a:pPr marL="779526" indent="-742950">
              <a:buFont typeface="+mj-lt"/>
              <a:buAutoNum type="arabicPeriod"/>
            </a:pPr>
            <a:r>
              <a:rPr lang="en-US" dirty="0" smtClean="0"/>
              <a:t>Give away or dispose of cookware that's warped and replace it with pieces that have a smooth and even bottom.</a:t>
            </a:r>
          </a:p>
          <a:p>
            <a:pPr marL="779526" indent="-742950">
              <a:buFont typeface="+mj-lt"/>
              <a:buAutoNum type="arabicPeriod"/>
            </a:pPr>
            <a:r>
              <a:rPr lang="en-US" dirty="0" smtClean="0"/>
              <a:t>Choose recipes that utilize a single pot. </a:t>
            </a:r>
          </a:p>
          <a:p>
            <a:pPr marL="550926" indent="-514350">
              <a:buFont typeface="+mj-lt"/>
              <a:buAutoNum type="arabicPeriod"/>
            </a:pP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 the Oven</a:t>
            </a:r>
            <a:endParaRPr lang="en-US" dirty="0"/>
          </a:p>
        </p:txBody>
      </p:sp>
      <p:sp>
        <p:nvSpPr>
          <p:cNvPr id="3" name="Content Placeholder 2"/>
          <p:cNvSpPr>
            <a:spLocks noGrp="1"/>
          </p:cNvSpPr>
          <p:nvPr>
            <p:ph idx="1"/>
          </p:nvPr>
        </p:nvSpPr>
        <p:spPr/>
        <p:txBody>
          <a:bodyPr>
            <a:normAutofit/>
          </a:bodyPr>
          <a:lstStyle/>
          <a:p>
            <a:r>
              <a:rPr lang="en-US" sz="2600" dirty="0" smtClean="0"/>
              <a:t>Clean your oven! All those spills and burnt spots lead to inefficient heating.</a:t>
            </a:r>
          </a:p>
          <a:p>
            <a:r>
              <a:rPr lang="en-US" sz="2600" dirty="0" smtClean="0"/>
              <a:t>Don't preheat. Most foods don't require it and you're just burning energy for an empty oven.</a:t>
            </a:r>
          </a:p>
          <a:p>
            <a:r>
              <a:rPr lang="en-US" sz="2600" dirty="0" smtClean="0"/>
              <a:t>During the baking/roasting process, keep the door closed! Every time you open it up to peek, you let lots of heat out, forcing your oven to work harder and burn more fuel. </a:t>
            </a:r>
          </a:p>
          <a:p>
            <a:endParaRPr lang="en-US" sz="26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Small Appliances</a:t>
            </a:r>
            <a:endParaRPr lang="en-US" dirty="0"/>
          </a:p>
        </p:txBody>
      </p:sp>
      <p:sp>
        <p:nvSpPr>
          <p:cNvPr id="3" name="Content Placeholder 2"/>
          <p:cNvSpPr>
            <a:spLocks noGrp="1"/>
          </p:cNvSpPr>
          <p:nvPr>
            <p:ph idx="1"/>
          </p:nvPr>
        </p:nvSpPr>
        <p:spPr/>
        <p:txBody>
          <a:bodyPr>
            <a:noAutofit/>
          </a:bodyPr>
          <a:lstStyle/>
          <a:p>
            <a:r>
              <a:rPr lang="en-US" dirty="0" smtClean="0"/>
              <a:t>When possible, use a toaster oven.  These countertop ovens don't use as much heat and often cook just as well. </a:t>
            </a:r>
          </a:p>
          <a:p>
            <a:r>
              <a:rPr lang="en-US" dirty="0" smtClean="0"/>
              <a:t>Use a crock pot when possible.  They use less energy and you can run them overnight, which is especially good if you have your household on a time of use energy plan. </a:t>
            </a:r>
          </a:p>
          <a:p>
            <a:r>
              <a:rPr lang="en-US" dirty="0" smtClean="0"/>
              <a:t>Microwaves can be a good choice for steaming veggies, melting chocolate and reheating leftovers.</a:t>
            </a: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Fridge &amp; Freezer</a:t>
            </a:r>
            <a:endParaRPr lang="en-US" dirty="0"/>
          </a:p>
        </p:txBody>
      </p:sp>
      <p:sp>
        <p:nvSpPr>
          <p:cNvPr id="3" name="Content Placeholder 2"/>
          <p:cNvSpPr>
            <a:spLocks noGrp="1"/>
          </p:cNvSpPr>
          <p:nvPr>
            <p:ph idx="1"/>
          </p:nvPr>
        </p:nvSpPr>
        <p:spPr>
          <a:xfrm>
            <a:off x="331338" y="1803648"/>
            <a:ext cx="8485926" cy="5054352"/>
          </a:xfrm>
        </p:spPr>
        <p:txBody>
          <a:bodyPr>
            <a:noAutofit/>
          </a:bodyPr>
          <a:lstStyle/>
          <a:p>
            <a:r>
              <a:rPr lang="en-US" dirty="0" smtClean="0"/>
              <a:t>Keep your refrigerator set to between 38 and 42 degrees, which food safety experts have determined is the optimum temperature for good food storage.</a:t>
            </a:r>
          </a:p>
          <a:p>
            <a:r>
              <a:rPr lang="en-US" dirty="0" smtClean="0"/>
              <a:t>Never put warm food in the fridge. This makes the fridge work harder to maintain the proper temperature, leading to increased levels of energy usage.</a:t>
            </a:r>
          </a:p>
          <a:p>
            <a:r>
              <a:rPr lang="en-US" dirty="0" smtClean="0"/>
              <a:t>For energy efficiency, keep both the refrigerator and freezer full. If you don't have enough food to fill the space, keep bottles of water in the doors to act as insulators. </a:t>
            </a:r>
          </a:p>
          <a:p>
            <a:r>
              <a:rPr lang="en-US" dirty="0" smtClean="0"/>
              <a:t>If you don't use them, turn off the extra features and ice maker, they are classic energy drains. </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More Refrigerator Tips</a:t>
            </a:r>
            <a:endParaRPr lang="en-US" dirty="0"/>
          </a:p>
        </p:txBody>
      </p:sp>
      <p:sp>
        <p:nvSpPr>
          <p:cNvPr id="3" name="Content Placeholder 2"/>
          <p:cNvSpPr>
            <a:spLocks noGrp="1"/>
          </p:cNvSpPr>
          <p:nvPr>
            <p:ph idx="1"/>
          </p:nvPr>
        </p:nvSpPr>
        <p:spPr>
          <a:xfrm>
            <a:off x="349745" y="2070846"/>
            <a:ext cx="8412296" cy="4499583"/>
          </a:xfrm>
        </p:spPr>
        <p:txBody>
          <a:bodyPr>
            <a:normAutofit fontScale="85000" lnSpcReduction="10000"/>
          </a:bodyPr>
          <a:lstStyle/>
          <a:p>
            <a:r>
              <a:rPr lang="en-US" sz="3200" dirty="0" smtClean="0"/>
              <a:t>Do the “dollar bill” test! Check your refrigerator and freezer door gaskets by placing a dollar bill between the gaskets and closing the door. If the bill pulls out easily, it suggests either a gasket or door adjustment problem. </a:t>
            </a:r>
          </a:p>
          <a:p>
            <a:r>
              <a:rPr lang="en-US" sz="3200" dirty="0" smtClean="0"/>
              <a:t>Don’t open your refrigerator door too often! Every time the door is opened, up to 30 percent of the cooled air can escape. </a:t>
            </a:r>
          </a:p>
          <a:p>
            <a:r>
              <a:rPr lang="en-US" sz="3200" dirty="0" smtClean="0"/>
              <a:t>Vacuum your refrigerator condenser coils every six months.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 the Sink</a:t>
            </a:r>
            <a:endParaRPr lang="en-US" dirty="0"/>
          </a:p>
        </p:txBody>
      </p:sp>
      <p:sp>
        <p:nvSpPr>
          <p:cNvPr id="3" name="Content Placeholder 2"/>
          <p:cNvSpPr>
            <a:spLocks noGrp="1"/>
          </p:cNvSpPr>
          <p:nvPr>
            <p:ph idx="1"/>
          </p:nvPr>
        </p:nvSpPr>
        <p:spPr>
          <a:xfrm>
            <a:off x="294522" y="1766838"/>
            <a:ext cx="8596373" cy="5091162"/>
          </a:xfrm>
        </p:spPr>
        <p:txBody>
          <a:bodyPr>
            <a:noAutofit/>
          </a:bodyPr>
          <a:lstStyle/>
          <a:p>
            <a:r>
              <a:rPr lang="en-US" sz="2500" dirty="0" smtClean="0"/>
              <a:t>For general rinsing and hand washing, use cold water; the hot water requires more energy than cold to produce.</a:t>
            </a:r>
          </a:p>
          <a:p>
            <a:r>
              <a:rPr lang="en-US" sz="2500" dirty="0" smtClean="0"/>
              <a:t>When prepping dishes for washing, scrape them clean instead of using water to rinse food particles off. If you're a hand washer, fill a small vessel with water for sponge/rag rinsing and then soap everything with the faucet off. If you're using a dishwasher, don't pre-rinse. Most modern models can handle a bit of stuck-on food.</a:t>
            </a:r>
          </a:p>
          <a:p>
            <a:r>
              <a:rPr lang="en-US" sz="2500" dirty="0" smtClean="0"/>
              <a:t>Replace your old faucet with an aerating, water-saving one.</a:t>
            </a:r>
          </a:p>
          <a:p>
            <a:r>
              <a:rPr lang="en-US" sz="2500" dirty="0" smtClean="0"/>
              <a:t>Let dishes air dry</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Kitchen Ideas</a:t>
            </a:r>
            <a:endParaRPr lang="en-US" dirty="0"/>
          </a:p>
        </p:txBody>
      </p:sp>
      <p:sp>
        <p:nvSpPr>
          <p:cNvPr id="3" name="Content Placeholder 2"/>
          <p:cNvSpPr>
            <a:spLocks noGrp="1"/>
          </p:cNvSpPr>
          <p:nvPr>
            <p:ph idx="1"/>
          </p:nvPr>
        </p:nvSpPr>
        <p:spPr/>
        <p:txBody>
          <a:bodyPr>
            <a:normAutofit/>
          </a:bodyPr>
          <a:lstStyle/>
          <a:p>
            <a:r>
              <a:rPr lang="en-US" sz="2600" dirty="0" smtClean="0"/>
              <a:t>In the summer, use the outdoor heat to make sun tea, instead of boiling water for iced tea.</a:t>
            </a:r>
          </a:p>
          <a:p>
            <a:r>
              <a:rPr lang="en-US" sz="2600" dirty="0" smtClean="0"/>
              <a:t>Consider eating leftovers at room temperature instead of heating them up.</a:t>
            </a:r>
          </a:p>
          <a:p>
            <a:endParaRPr lang="en-US" sz="26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Heating and Cooling Issues</a:t>
            </a:r>
            <a:endParaRPr lang="en-US" dirty="0"/>
          </a:p>
        </p:txBody>
      </p:sp>
      <p:sp>
        <p:nvSpPr>
          <p:cNvPr id="3" name="Content Placeholder 2"/>
          <p:cNvSpPr>
            <a:spLocks noGrp="1"/>
          </p:cNvSpPr>
          <p:nvPr>
            <p:ph idx="1"/>
          </p:nvPr>
        </p:nvSpPr>
        <p:spPr>
          <a:xfrm>
            <a:off x="331338" y="1840456"/>
            <a:ext cx="8485926" cy="5017544"/>
          </a:xfrm>
        </p:spPr>
        <p:txBody>
          <a:bodyPr>
            <a:normAutofit fontScale="92500" lnSpcReduction="10000"/>
          </a:bodyPr>
          <a:lstStyle/>
          <a:p>
            <a:r>
              <a:rPr lang="en-US" dirty="0" smtClean="0"/>
              <a:t>Follow yearly maintenance schedules to ensure that your furnace and air conditioner run efficiently</a:t>
            </a:r>
          </a:p>
          <a:p>
            <a:r>
              <a:rPr lang="en-US" dirty="0" smtClean="0"/>
              <a:t>Install a programmable thermostat to automatically adjust the temperature when you are not home. Limit heating to 68 degrees (and to 55 degrees when you go to bed or are away) and cooling to 78 degrees.</a:t>
            </a:r>
          </a:p>
          <a:p>
            <a:r>
              <a:rPr lang="en-US" dirty="0" smtClean="0"/>
              <a:t>Seal up all windows that have a draft by using a window sealing kit. </a:t>
            </a:r>
          </a:p>
          <a:p>
            <a:r>
              <a:rPr lang="en-US" dirty="0" smtClean="0"/>
              <a:t>Open shades during the heating season and close them during the cooling season. </a:t>
            </a:r>
          </a:p>
          <a:p>
            <a:r>
              <a:rPr lang="en-US" dirty="0" smtClean="0"/>
              <a:t>Use fans in conjunction with air conditioners to keep from running them to low</a:t>
            </a:r>
          </a:p>
          <a:p>
            <a:endParaRPr lang="en-US" dirty="0" smtClean="0"/>
          </a:p>
          <a:p>
            <a:endParaRPr lang="en-US" dirty="0" smtClean="0"/>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Laundry Smarts</a:t>
            </a:r>
            <a:endParaRPr lang="en-US" dirty="0"/>
          </a:p>
        </p:txBody>
      </p:sp>
      <p:sp>
        <p:nvSpPr>
          <p:cNvPr id="3" name="Content Placeholder 2"/>
          <p:cNvSpPr>
            <a:spLocks noGrp="1"/>
          </p:cNvSpPr>
          <p:nvPr>
            <p:ph idx="1"/>
          </p:nvPr>
        </p:nvSpPr>
        <p:spPr/>
        <p:txBody>
          <a:bodyPr>
            <a:normAutofit/>
          </a:bodyPr>
          <a:lstStyle/>
          <a:p>
            <a:r>
              <a:rPr lang="en-US" sz="3200" dirty="0" smtClean="0"/>
              <a:t>When possible wash clothes in cold water.</a:t>
            </a:r>
          </a:p>
          <a:p>
            <a:r>
              <a:rPr lang="en-US" sz="3200" dirty="0" smtClean="0"/>
              <a:t>Clothes washers and dishwashers are most efficient when operated with full loads. </a:t>
            </a:r>
          </a:p>
          <a:p>
            <a:r>
              <a:rPr lang="en-US" sz="3200" dirty="0" smtClean="0"/>
              <a:t>Dry your clothes on a laundry line instead of using a clothes dryer.</a:t>
            </a:r>
          </a:p>
          <a:p>
            <a:endParaRPr lang="en-US" sz="3200" dirty="0" smtClean="0"/>
          </a:p>
          <a:p>
            <a:endParaRPr lang="en-US" sz="3200" dirty="0" smtClean="0"/>
          </a:p>
          <a:p>
            <a:endParaRPr lang="en-US" sz="3200" dirty="0" smtClean="0"/>
          </a:p>
          <a:p>
            <a:endParaRPr lang="en-US" sz="32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Bright Ideas in Lighting</a:t>
            </a:r>
            <a:endParaRPr lang="en-US" dirty="0"/>
          </a:p>
        </p:txBody>
      </p:sp>
      <p:sp>
        <p:nvSpPr>
          <p:cNvPr id="3" name="Content Placeholder 2"/>
          <p:cNvSpPr>
            <a:spLocks noGrp="1"/>
          </p:cNvSpPr>
          <p:nvPr>
            <p:ph idx="1"/>
          </p:nvPr>
        </p:nvSpPr>
        <p:spPr>
          <a:xfrm>
            <a:off x="441784" y="2070846"/>
            <a:ext cx="8228219" cy="4182035"/>
          </a:xfrm>
        </p:spPr>
        <p:txBody>
          <a:bodyPr>
            <a:noAutofit/>
          </a:bodyPr>
          <a:lstStyle/>
          <a:p>
            <a:r>
              <a:rPr lang="en-US" sz="3200" dirty="0" smtClean="0"/>
              <a:t>Clean light bulbs and fixtures regularly. A heavy coat of dust can block up to 50 percent of the light output. </a:t>
            </a:r>
          </a:p>
          <a:p>
            <a:r>
              <a:rPr lang="en-US" sz="3200" dirty="0" smtClean="0"/>
              <a:t>Use a CFL (compact fluorescent light bulb) they will save you about $30 over it’s lifetime and will pay for themselves in about six months.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Tips for Other Energy Wasting Items</a:t>
            </a:r>
            <a:endParaRPr lang="en-US" dirty="0"/>
          </a:p>
        </p:txBody>
      </p:sp>
      <p:sp>
        <p:nvSpPr>
          <p:cNvPr id="3" name="Content Placeholder 2"/>
          <p:cNvSpPr>
            <a:spLocks noGrp="1"/>
          </p:cNvSpPr>
          <p:nvPr>
            <p:ph idx="1"/>
          </p:nvPr>
        </p:nvSpPr>
        <p:spPr>
          <a:xfrm>
            <a:off x="423376" y="2070846"/>
            <a:ext cx="8283442" cy="4536392"/>
          </a:xfrm>
        </p:spPr>
        <p:txBody>
          <a:bodyPr>
            <a:normAutofit/>
          </a:bodyPr>
          <a:lstStyle/>
          <a:p>
            <a:r>
              <a:rPr lang="en-US" sz="2600" dirty="0" smtClean="0"/>
              <a:t>Don’t let your computer run nonstop. That uses a ton of energy.</a:t>
            </a:r>
          </a:p>
          <a:p>
            <a:r>
              <a:rPr lang="en-US" sz="2600" dirty="0" smtClean="0"/>
              <a:t>Consider a laptop, they use 5 times less energy than a desktop. </a:t>
            </a:r>
          </a:p>
          <a:p>
            <a:r>
              <a:rPr lang="en-US" sz="2600" dirty="0" smtClean="0"/>
              <a:t>Unplug rarely used appliances such as a TV located in the spare bedroom. </a:t>
            </a:r>
          </a:p>
          <a:p>
            <a:r>
              <a:rPr lang="en-US" sz="2600" dirty="0" smtClean="0"/>
              <a:t>Reduce water heater temperature to below 120 degrees (unless your dishwasher requires 140 degrees – check your manual).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Energy Star</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Energy Star?</a:t>
            </a:r>
            <a:endParaRPr lang="en-US" dirty="0"/>
          </a:p>
        </p:txBody>
      </p:sp>
      <p:sp>
        <p:nvSpPr>
          <p:cNvPr id="3" name="Content Placeholder 2"/>
          <p:cNvSpPr>
            <a:spLocks noGrp="1"/>
          </p:cNvSpPr>
          <p:nvPr>
            <p:ph idx="1"/>
          </p:nvPr>
        </p:nvSpPr>
        <p:spPr/>
        <p:txBody>
          <a:bodyPr/>
          <a:lstStyle/>
          <a:p>
            <a:r>
              <a:rPr lang="en-US" dirty="0" smtClean="0"/>
              <a:t>Something with the energy star label is 10-20% more efficient than something without the label</a:t>
            </a:r>
          </a:p>
          <a:p>
            <a:r>
              <a:rPr lang="en-US" dirty="0" smtClean="0"/>
              <a:t>The products performance will be about the same as a comparable product.</a:t>
            </a:r>
          </a:p>
          <a:p>
            <a:r>
              <a:rPr lang="en-US" dirty="0" smtClean="0"/>
              <a:t>If the product costs more your investment will be recovered through energy savings In a reasonable amount of time.</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Energy Star Products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Clothes washers</a:t>
            </a:r>
          </a:p>
          <a:p>
            <a:r>
              <a:rPr lang="en-US" dirty="0" smtClean="0"/>
              <a:t>Dryers</a:t>
            </a:r>
          </a:p>
          <a:p>
            <a:r>
              <a:rPr lang="en-US" dirty="0" smtClean="0"/>
              <a:t>Dishwashers</a:t>
            </a:r>
          </a:p>
          <a:p>
            <a:r>
              <a:rPr lang="en-US" dirty="0" smtClean="0"/>
              <a:t>Refrigerators</a:t>
            </a:r>
          </a:p>
          <a:p>
            <a:r>
              <a:rPr lang="en-US" dirty="0" smtClean="0"/>
              <a:t>Computers </a:t>
            </a:r>
          </a:p>
          <a:p>
            <a:r>
              <a:rPr lang="en-US" dirty="0" smtClean="0"/>
              <a:t>TV’s</a:t>
            </a:r>
          </a:p>
          <a:p>
            <a:r>
              <a:rPr lang="en-US" dirty="0" smtClean="0"/>
              <a:t>Furnaces</a:t>
            </a:r>
          </a:p>
          <a:p>
            <a:r>
              <a:rPr lang="en-US" dirty="0" smtClean="0"/>
              <a:t>Air conditioners</a:t>
            </a: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s>
</file>

<file path=ppt/theme/theme1.xml><?xml version="1.0" encoding="utf-8"?>
<a:theme xmlns:a="http://schemas.openxmlformats.org/drawingml/2006/main" name="Habitat">
  <a:themeElements>
    <a:clrScheme name="Habitat">
      <a:dk1>
        <a:sysClr val="windowText" lastClr="000000"/>
      </a:dk1>
      <a:lt1>
        <a:sysClr val="window" lastClr="FFFFFF"/>
      </a:lt1>
      <a:dk2>
        <a:srgbClr val="194431"/>
      </a:dk2>
      <a:lt2>
        <a:srgbClr val="F0E6C3"/>
      </a:lt2>
      <a:accent1>
        <a:srgbClr val="F8C000"/>
      </a:accent1>
      <a:accent2>
        <a:srgbClr val="F88600"/>
      </a:accent2>
      <a:accent3>
        <a:srgbClr val="F83500"/>
      </a:accent3>
      <a:accent4>
        <a:srgbClr val="8B723D"/>
      </a:accent4>
      <a:accent5>
        <a:srgbClr val="818B3D"/>
      </a:accent5>
      <a:accent6>
        <a:srgbClr val="586215"/>
      </a:accent6>
      <a:hlink>
        <a:srgbClr val="FF621D"/>
      </a:hlink>
      <a:folHlink>
        <a:srgbClr val="F3D260"/>
      </a:folHlink>
    </a:clrScheme>
    <a:fontScheme name="Habitat">
      <a:majorFont>
        <a:latin typeface="Book Antiqua"/>
        <a:ea typeface=""/>
        <a:cs typeface=""/>
        <a:font script="Jpan" typeface="ＭＳ 明朝"/>
      </a:majorFont>
      <a:minorFont>
        <a:latin typeface="Book Antiqua"/>
        <a:ea typeface=""/>
        <a:cs typeface=""/>
        <a:font script="Jpan" typeface="ＭＳ 明朝"/>
      </a:minorFont>
    </a:fontScheme>
    <a:fmtScheme name="Habitat">
      <a:fillStyleLst>
        <a:solidFill>
          <a:schemeClr val="phClr"/>
        </a:solidFill>
        <a:blipFill rotWithShape="1">
          <a:blip xmlns:r="http://schemas.openxmlformats.org/officeDocument/2006/relationships" r:embed="rId1">
            <a:duotone>
              <a:schemeClr val="phClr">
                <a:shade val="10000"/>
                <a:satMod val="130000"/>
              </a:schemeClr>
              <a:schemeClr val="phClr">
                <a:satMod val="275000"/>
              </a:schemeClr>
            </a:duotone>
          </a:blip>
          <a:tile tx="0" ty="0" sx="40000" sy="40000" flip="none" algn="tl"/>
        </a:blipFill>
        <a:blipFill rotWithShape="1">
          <a:blip xmlns:r="http://schemas.openxmlformats.org/officeDocument/2006/relationships" r:embed="rId2">
            <a:duotone>
              <a:schemeClr val="phClr">
                <a:shade val="40000"/>
                <a:satMod val="130000"/>
              </a:schemeClr>
              <a:schemeClr val="phClr">
                <a:satMod val="275000"/>
              </a:schemeClr>
            </a:duotone>
          </a:blip>
          <a:stretch/>
        </a:blipFill>
      </a:fillStyleLst>
      <a:lnStyleLst>
        <a:ln w="12700" cap="flat" cmpd="sng" algn="ctr">
          <a:solidFill>
            <a:schemeClr val="phClr">
              <a:shade val="90000"/>
              <a:satMod val="105000"/>
            </a:schemeClr>
          </a:solidFill>
          <a:prstDash val="solid"/>
        </a:ln>
        <a:ln w="25400" cap="flat" cmpd="sng" algn="ctr">
          <a:solidFill>
            <a:schemeClr val="phClr">
              <a:shade val="80000"/>
            </a:schemeClr>
          </a:solidFill>
          <a:prstDash val="solid"/>
        </a:ln>
        <a:ln w="25400" cap="flat" cmpd="sng" algn="ctr">
          <a:solidFill>
            <a:schemeClr val="phClr">
              <a:shade val="70000"/>
            </a:schemeClr>
          </a:solidFill>
          <a:prstDash val="solid"/>
        </a:ln>
      </a:lnStyleLst>
      <a:effectStyleLst>
        <a:effectStyle>
          <a:effectLst/>
        </a:effectStyle>
        <a:effectStyle>
          <a:effectLst>
            <a:outerShdw blurRad="88900" dir="4200000" sx="105000" sy="105000" algn="t" rotWithShape="0">
              <a:srgbClr val="000000">
                <a:alpha val="40000"/>
              </a:srgbClr>
            </a:outerShdw>
          </a:effectLst>
        </a:effectStyle>
        <a:effectStyle>
          <a:effectLst>
            <a:innerShdw blurRad="76200" dist="25400" dir="13200000">
              <a:srgbClr val="000000">
                <a:alpha val="80000"/>
              </a:srgbClr>
            </a:innerShdw>
          </a:effectLst>
          <a:scene3d>
            <a:camera prst="orthographicFront">
              <a:rot lat="0" lon="0" rev="0"/>
            </a:camera>
            <a:lightRig rig="balanced" dir="t">
              <a:rot lat="0" lon="0" rev="19800000"/>
            </a:lightRig>
          </a:scene3d>
          <a:sp3d prstMaterial="softEdge">
            <a:bevelT w="0" h="0"/>
          </a:sp3d>
        </a:effectStyle>
      </a:effectStyleLst>
      <a:bgFillStyleLst>
        <a:blipFill rotWithShape="1">
          <a:blip xmlns:r="http://schemas.openxmlformats.org/officeDocument/2006/relationships" r:embed="rId3"/>
          <a:stretch/>
        </a:blipFill>
        <a:blipFill rotWithShape="1">
          <a:blip xmlns:r="http://schemas.openxmlformats.org/officeDocument/2006/relationships" r:embed="rId4"/>
          <a:stretch/>
        </a:blipFill>
        <a:blipFill rotWithShape="1">
          <a:blip xmlns:r="http://schemas.openxmlformats.org/officeDocument/2006/relationships" r:embed="rId5"/>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Habitat.thmx</Template>
  <TotalTime>91</TotalTime>
  <Words>979</Words>
  <Application>Microsoft Macintosh PowerPoint</Application>
  <PresentationFormat>On-screen Show (4:3)</PresentationFormat>
  <Paragraphs>72</Paragraphs>
  <Slides>18</Slides>
  <Notes>1</Notes>
  <HiddenSlides>0</HiddenSlides>
  <MMClips>0</MMClips>
  <ScaleCrop>false</ScaleCrop>
  <HeadingPairs>
    <vt:vector size="4" baseType="variant">
      <vt:variant>
        <vt:lpstr>Design Template</vt:lpstr>
      </vt:variant>
      <vt:variant>
        <vt:i4>1</vt:i4>
      </vt:variant>
      <vt:variant>
        <vt:lpstr>Slide Titles</vt:lpstr>
      </vt:variant>
      <vt:variant>
        <vt:i4>18</vt:i4>
      </vt:variant>
    </vt:vector>
  </HeadingPairs>
  <TitlesOfParts>
    <vt:vector size="19" baseType="lpstr">
      <vt:lpstr>Habitat</vt:lpstr>
      <vt:lpstr>Energy Conservation</vt:lpstr>
      <vt:lpstr>Why do we need to conserve energy?</vt:lpstr>
      <vt:lpstr>Energy Usage Chart</vt:lpstr>
      <vt:lpstr>Energy Conservation In the Kitchen</vt:lpstr>
      <vt:lpstr>On the Cooktop</vt:lpstr>
      <vt:lpstr>In the Oven</vt:lpstr>
      <vt:lpstr>Small Appliances</vt:lpstr>
      <vt:lpstr>Fridge &amp; Freezer</vt:lpstr>
      <vt:lpstr>More Refrigerator Tips</vt:lpstr>
      <vt:lpstr>At the Sink</vt:lpstr>
      <vt:lpstr>Other Kitchen Ideas</vt:lpstr>
      <vt:lpstr>Heating and Cooling Issues</vt:lpstr>
      <vt:lpstr>Laundry Smarts</vt:lpstr>
      <vt:lpstr>Some Bright Ideas in Lighting</vt:lpstr>
      <vt:lpstr>Tips for Other Energy Wasting Items</vt:lpstr>
      <vt:lpstr>Energy Star</vt:lpstr>
      <vt:lpstr>What is Energy Star?</vt:lpstr>
      <vt:lpstr>Energy Star Products</vt:lpstr>
    </vt:vector>
  </TitlesOfParts>
  <Company>Charles City Community School District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Water Conservation &amp; Cleanliness</dc:title>
  <dc:creator>Technology Coordinator</dc:creator>
  <cp:lastModifiedBy>Technology Coordinator</cp:lastModifiedBy>
  <cp:revision>5</cp:revision>
  <dcterms:created xsi:type="dcterms:W3CDTF">2010-03-10T15:53:37Z</dcterms:created>
  <dcterms:modified xsi:type="dcterms:W3CDTF">2010-03-10T16:08:44Z</dcterms:modified>
</cp:coreProperties>
</file>